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6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339775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0743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151</Words>
  <Application>Microsoft Office PowerPoint</Application>
  <PresentationFormat>Skjermfremvisning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3" baseType="lpstr">
      <vt:lpstr>Arial</vt:lpstr>
      <vt:lpstr>Kontortema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VarZaT -</cp:lastModifiedBy>
  <cp:revision>104</cp:revision>
  <dcterms:created xsi:type="dcterms:W3CDTF">2022-06-14T12:24:02Z</dcterms:created>
  <dcterms:modified xsi:type="dcterms:W3CDTF">2024-12-26T21:59:50Z</dcterms:modified>
</cp:coreProperties>
</file>